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691A3B-FF83-4AFB-A15C-DC08C9049B09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D005097-D99F-462D-830F-5D8F87FDED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2" y="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Producing Cognitive Sweat!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www.scientificamerican.com/media/inline/does-brain-size-matter_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2" y="1744235"/>
            <a:ext cx="3962400" cy="3962400"/>
          </a:xfrm>
          <a:prstGeom prst="rect">
            <a:avLst/>
          </a:prstGeom>
          <a:noFill/>
        </p:spPr>
      </p:pic>
      <p:sp>
        <p:nvSpPr>
          <p:cNvPr id="4" name="Teardrop 3"/>
          <p:cNvSpPr/>
          <p:nvPr/>
        </p:nvSpPr>
        <p:spPr>
          <a:xfrm rot="4632046">
            <a:off x="2347058" y="2269277"/>
            <a:ext cx="457200" cy="457200"/>
          </a:xfrm>
          <a:prstGeom prst="teardrop">
            <a:avLst>
              <a:gd name="adj" fmla="val 134612"/>
            </a:avLst>
          </a:prstGeom>
          <a:solidFill>
            <a:srgbClr val="0070C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ardrop 5"/>
          <p:cNvSpPr/>
          <p:nvPr/>
        </p:nvSpPr>
        <p:spPr>
          <a:xfrm rot="5400000">
            <a:off x="2302095" y="1515635"/>
            <a:ext cx="457200" cy="457200"/>
          </a:xfrm>
          <a:prstGeom prst="teardrop">
            <a:avLst>
              <a:gd name="adj" fmla="val 150794"/>
            </a:avLst>
          </a:prstGeom>
          <a:solidFill>
            <a:srgbClr val="0070C0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/>
          <p:cNvSpPr/>
          <p:nvPr/>
        </p:nvSpPr>
        <p:spPr>
          <a:xfrm rot="10390228">
            <a:off x="6293364" y="1960847"/>
            <a:ext cx="457200" cy="457200"/>
          </a:xfrm>
          <a:prstGeom prst="teardrop">
            <a:avLst/>
          </a:prstGeom>
          <a:solidFill>
            <a:srgbClr val="0070C0">
              <a:alpha val="5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/>
          <p:cNvSpPr/>
          <p:nvPr/>
        </p:nvSpPr>
        <p:spPr>
          <a:xfrm rot="10315898">
            <a:off x="6142379" y="1287034"/>
            <a:ext cx="457200" cy="457200"/>
          </a:xfrm>
          <a:prstGeom prst="teardrop">
            <a:avLst>
              <a:gd name="adj" fmla="val 134948"/>
            </a:avLst>
          </a:prstGeom>
          <a:solidFill>
            <a:srgbClr val="0070C0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/>
          <p:cNvSpPr/>
          <p:nvPr/>
        </p:nvSpPr>
        <p:spPr>
          <a:xfrm rot="11651801">
            <a:off x="6874751" y="2160224"/>
            <a:ext cx="457200" cy="457200"/>
          </a:xfrm>
          <a:prstGeom prst="teardrop">
            <a:avLst>
              <a:gd name="adj" fmla="val 136712"/>
            </a:avLst>
          </a:prstGeom>
          <a:solidFill>
            <a:srgbClr val="0070C0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ardrop 9"/>
          <p:cNvSpPr/>
          <p:nvPr/>
        </p:nvSpPr>
        <p:spPr>
          <a:xfrm rot="19417141">
            <a:off x="3837271" y="3672438"/>
            <a:ext cx="457200" cy="457200"/>
          </a:xfrm>
          <a:prstGeom prst="teardrop">
            <a:avLst>
              <a:gd name="adj" fmla="val 159182"/>
            </a:avLst>
          </a:prstGeom>
          <a:solidFill>
            <a:srgbClr val="0070C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ardrop 10"/>
          <p:cNvSpPr/>
          <p:nvPr/>
        </p:nvSpPr>
        <p:spPr>
          <a:xfrm rot="3359729">
            <a:off x="1721365" y="2313069"/>
            <a:ext cx="457200" cy="457200"/>
          </a:xfrm>
          <a:prstGeom prst="teardrop">
            <a:avLst/>
          </a:prstGeom>
          <a:solidFill>
            <a:srgbClr val="0070C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ardrop 11"/>
          <p:cNvSpPr/>
          <p:nvPr/>
        </p:nvSpPr>
        <p:spPr>
          <a:xfrm rot="18984319">
            <a:off x="5074164" y="2832587"/>
            <a:ext cx="457200" cy="457200"/>
          </a:xfrm>
          <a:prstGeom prst="teardrop">
            <a:avLst>
              <a:gd name="adj" fmla="val 148159"/>
            </a:avLst>
          </a:prstGeom>
          <a:solidFill>
            <a:srgbClr val="0070C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ardrop 12"/>
          <p:cNvSpPr/>
          <p:nvPr/>
        </p:nvSpPr>
        <p:spPr>
          <a:xfrm rot="19065574">
            <a:off x="6362116" y="4604229"/>
            <a:ext cx="457200" cy="457200"/>
          </a:xfrm>
          <a:prstGeom prst="teardrop">
            <a:avLst>
              <a:gd name="adj" fmla="val 155985"/>
            </a:avLst>
          </a:prstGeom>
          <a:solidFill>
            <a:srgbClr val="0070C0">
              <a:alpha val="7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5214015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Meeting the Rigor of the Common Core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1000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</TotalTime>
  <Words>11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Median</vt:lpstr>
      <vt:lpstr>Producing Cognitive Sweat!</vt:lpstr>
    </vt:vector>
  </TitlesOfParts>
  <Company>Allegheny Intermediate Unit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Producing Cognitive Sweat!</dc:title>
  <dc:creator>christopher.caton</dc:creator>
  <cp:lastModifiedBy>christopher.caton</cp:lastModifiedBy>
  <cp:revision>1</cp:revision>
  <dcterms:created xsi:type="dcterms:W3CDTF">2012-04-09T16:37:48Z</dcterms:created>
  <dcterms:modified xsi:type="dcterms:W3CDTF">2012-04-09T16:40:22Z</dcterms:modified>
</cp:coreProperties>
</file>